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53"/>
  </p:normalViewPr>
  <p:slideViewPr>
    <p:cSldViewPr snapToGrid="0">
      <p:cViewPr varScale="1">
        <p:scale>
          <a:sx n="129" d="100"/>
          <a:sy n="129" d="100"/>
        </p:scale>
        <p:origin x="1128" y="184"/>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56685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64008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32004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9144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51560"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10512"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5395"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402336"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97280"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vt:lpstr>
      <vt:lpstr>Georgia</vt:lpstr>
      <vt:lpstr>System Font Regular</vt:lpstr>
      <vt:lpstr>Avenir Light</vt:lpstr>
      <vt:lpstr>Avenir Book</vt:lpstr>
      <vt:lpstr>Avenir Next Ultra Light</vt:lpstr>
      <vt:lpstr>Garamond</vt:lpstr>
      <vt:lpstr>Avenir Next</vt:lpstr>
      <vt:lpstr>Calibri</vt:lpstr>
      <vt:lpstr>Avenir</vt:lpstr>
      <vt:lpstr>Wingdings</vt:lpstr>
      <vt:lpstr>Times New Roman</vt:lpstr>
      <vt:lpstr>Arial</vt:lpstr>
      <vt:lpstr>Open Sans Light</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186</cp:revision>
  <cp:lastPrinted>2023-10-27T06:48:18Z</cp:lastPrinted>
  <dcterms:created xsi:type="dcterms:W3CDTF">2018-01-08T18:03:55Z</dcterms:created>
  <dcterms:modified xsi:type="dcterms:W3CDTF">2024-04-17T06:09:16Z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